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9" r:id="rId3"/>
    <p:sldId id="277" r:id="rId4"/>
    <p:sldId id="256" r:id="rId5"/>
    <p:sldId id="274" r:id="rId6"/>
    <p:sldId id="281" r:id="rId7"/>
    <p:sldId id="278" r:id="rId8"/>
    <p:sldId id="267" r:id="rId9"/>
    <p:sldId id="282" r:id="rId10"/>
    <p:sldId id="268" r:id="rId11"/>
    <p:sldId id="270" r:id="rId12"/>
    <p:sldId id="280" r:id="rId13"/>
    <p:sldId id="269" r:id="rId14"/>
    <p:sldId id="259" r:id="rId15"/>
    <p:sldId id="261" r:id="rId16"/>
    <p:sldId id="273" r:id="rId17"/>
    <p:sldId id="271" r:id="rId18"/>
    <p:sldId id="272" r:id="rId19"/>
    <p:sldId id="275" r:id="rId20"/>
    <p:sldId id="263" r:id="rId21"/>
    <p:sldId id="276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7"/>
    <p:restoredTop sz="94705"/>
  </p:normalViewPr>
  <p:slideViewPr>
    <p:cSldViewPr snapToGrid="0">
      <p:cViewPr varScale="1">
        <p:scale>
          <a:sx n="121" d="100"/>
          <a:sy n="121" d="100"/>
        </p:scale>
        <p:origin x="16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8C0C-39B0-155E-7909-DBB8A44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01F4A-368E-A11A-CBAC-88E21E9C947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580FA-E229-5CC3-3696-BA3F7A766C0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0829-C3CE-9E03-14FA-59C8AF3738D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040F-56AD-4594-6D89-116BD159351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C6BF8-E66F-D974-F70F-5AB0BE46179C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1B62FC-0B58-1028-7CCC-BCCD60D56802}"/>
              </a:ext>
            </a:extLst>
          </p:cNvPr>
          <p:cNvSpPr txBox="1"/>
          <p:nvPr/>
        </p:nvSpPr>
        <p:spPr>
          <a:xfrm>
            <a:off x="918883" y="1502402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Maternal Grandmother with Chicken Coop – Somerset, Wisconsin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A7A00-09BA-A23A-FF16-DCB43C236E3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67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Dad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C6C0-342B-D62D-D8CD-1CC68263A5A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 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Family in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00E2-BE3F-DD31-BF1A-911F86891D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Professional Background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Pomona College,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Cisco Certified Network Professional  (Last 202X)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Plus (Current)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15+ Years experience across the full spectrum of Networking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Design and Engineering – Create Solutions, develop and test configurations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and Infrastructure - Racking, Cabling, Turn-Ups, Migrations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- Monitoring, Management,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&lt;2018-2020&gt;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 – Principal Network Engineer – SD Datacenter ISP (CARI.net)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at NIWC PAC – Since Summer 2021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as Navy Civilian – Since Spring 2023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My Role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: &lt;Photo of Aladin network Genie – w my 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Design (Creation of Solutions)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Engineering (Configuration)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(Racking, Cabling, Configuring)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for Project at Major Milestone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 was accepted DATE as modernized replacement for past system within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Engineered Cybersecurity improvement to satisfy cutover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Cybersecurity improvement implementation at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 Facility (Pac X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PA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1135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System Network Hardware Modernization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follow-up Cybersecurity hardening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Improve Cyber Integrations and Automated patching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new key integrations and Demos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Continue conforming lab infrastructure as Fleet representative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systems integration to enable more complete E2E environment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Networks IPv6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IP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Virtualized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Redesign WAN connectivity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 Mature Monitoring and Management systems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Configuration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Cybersecurity Capabilities and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Factor Identity and Access Management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D7857-728A-262F-C1B1-6D2464F8CCD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earned prestige of the Center and being able to contribute to as a member of the  Mission is a primary motivator, not just having a job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 so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Provides level of continuity that supports more informed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deciscion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Drive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with detail and specific data and testing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Team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Travel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Accept and Enjoy Technical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Pushing beyond and breaking new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Accept Difficult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Imagination and thinking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Conceptualize new ways of doing 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Integrations and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C4BA7-654C-9BAF-B9DF-08E0722BE60C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586-B729-7547-EFC7-9FEC50DB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7A3A-47BE-5580-B125-0A9B31B45B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7C8-881C-1FBD-F368-D9E34E7435C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71565-59F6-EC31-CC88-647C4E6EE87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9E1F12-018C-3395-EA50-A1E1A876BFF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451DF-C05B-B12F-CBD4-29D55309EA9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6006F4-325D-619E-E72E-8E32ACE9D4DD}"/>
              </a:ext>
            </a:extLst>
          </p:cNvPr>
          <p:cNvSpPr txBox="1"/>
          <p:nvPr/>
        </p:nvSpPr>
        <p:spPr>
          <a:xfrm>
            <a:off x="918449" y="1128777"/>
            <a:ext cx="1035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Show OV1 CUI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9D932-E2E8-43C5-EE94-1D5FFE619BC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1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13FA-CD7C-07ED-BDC6-4DFEB4C9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83B81-F0D4-0847-A2E8-C49F1A90275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C37C0-4B07-7E22-6BE6-2BB99645F20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8BBF1-547F-3E4C-B42E-FA9E63222F9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098EDF-E7A6-71DA-6D77-A71970F21CE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B599-5F89-827A-1D16-16DDD874FBA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2F1B6D-29B2-6EB4-8300-935DEEB3F4B0}"/>
              </a:ext>
            </a:extLst>
          </p:cNvPr>
          <p:cNvSpPr txBox="1"/>
          <p:nvPr/>
        </p:nvSpPr>
        <p:spPr>
          <a:xfrm>
            <a:off x="918449" y="1128777"/>
            <a:ext cx="10354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does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integrates with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capabilities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integaritions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 ST approaches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B1C47-EBED-0018-1389-8A7F9660796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7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464EF-6B65-E784-CD33-A1279B5B7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8D46A4-0BCA-18FE-A9E0-75AE8A1B78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133079-9950-16E6-0262-A30909132A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63428-37C7-0727-2E09-9FDE0EE71DB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841825-42BD-31E6-6581-4C3AC087AF5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D3E6C6-0DC4-71DD-8B64-DDB3E59151B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66F97C-EFAD-D9F0-7A7E-ED7F6A1D3333}"/>
              </a:ext>
            </a:extLst>
          </p:cNvPr>
          <p:cNvSpPr txBox="1"/>
          <p:nvPr/>
        </p:nvSpPr>
        <p:spPr>
          <a:xfrm>
            <a:off x="918449" y="1128777"/>
            <a:ext cx="1035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73D9C144-57E6-F955-EADE-97007F1C8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0DD6A-3F2F-66FF-6BB4-517C71F435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2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BLUF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Bio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C4752F-25B6-422D-32B5-5FC2C013BC09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Greg Focaccio is a native San Diegan with over 15 years of hands-on Network Engineering experience.  He has worked as Lead Engineer at multiple Internet Service Providers, and network consulting companies and has extensive datacenter experience.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has been married for 16 years.  He has three children at home, three grown step-children, and 4 grandkids.  He enjoys learning about and experimenting with new network technologies in his garage lab.  He enjoys camping with family, hiking in the local desert and mountains, bodysurfing, and tennis.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joined NIWC PAC 4 years ago (2021) to work on the X Project in Code X and became a Civilian Navy employee 2 years ago (2023).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is proud to be working at NIWC PAC and hopes to remain here for the duration of his career.  He has made key technical contributions to the X project and plans to continue in the same role while also looking ahead for opportunities to manage technical teams and support other project’s networking needs.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05338-3E9E-B2C1-FB7B-F3D80028DD4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FF9EF-8128-91D0-E463-CE1BA9C87E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C5A3-251B-256A-80B3-10676305284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C61AE-F3C0-0AB1-5CC7-01A87273A2BC}"/>
              </a:ext>
            </a:extLst>
          </p:cNvPr>
          <p:cNvSpPr txBox="1"/>
          <p:nvPr/>
        </p:nvSpPr>
        <p:spPr>
          <a:xfrm>
            <a:off x="918449" y="1128777"/>
            <a:ext cx="1035422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[Picture of:  Transmission Line, Comm Link/ Network Map, AI]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Besides electrical power,  what do modern weapon systems require to be useful?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Hint:  It’s part of NIWC’s name 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&lt;Answer1&gt;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&lt;Answer1&gt; useful if is it stays in one place or is confined to one system?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&lt;Answer1&gt; move from place to place and system to system?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&lt;Answer2&gt;, is what I do.   My work is to delivering &lt;Answer2&gt; solutions. </a:t>
            </a:r>
          </a:p>
          <a:p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me out if you have a &lt;Answer2&gt; requirement that needs a solution!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Note:  This is only becoming increasingly important.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What is coming next?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Intelligence.   Intelligence also need to move around, so &lt;Answer 2&gt;  is becoming even more informant for this reason.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CCE03F-9C3A-21FD-D76D-F8B92C3F9D9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1F08E-A423-2FEB-E34E-DA56B461649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13561C-FB3B-7D26-9944-3D4B3590ED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53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13083" y="5206447"/>
            <a:ext cx="2310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681367" y="3198165"/>
            <a:ext cx="200721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Where I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CD2B0-4B2D-E4AF-DD75-D968F2833DB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66779EBF-062E-6574-E4A1-B60BAF84A858}"/>
              </a:ext>
            </a:extLst>
          </p:cNvPr>
          <p:cNvSpPr/>
          <p:nvPr/>
        </p:nvSpPr>
        <p:spPr>
          <a:xfrm>
            <a:off x="8829185" y="31730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644" y="5349900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521996" y="5349900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429529" y="5210750"/>
            <a:ext cx="2589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Proliferating Systems for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564321" y="3084877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432260" y="5210750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dirty="0"/>
              <a:t>Requires even more Networked Information Power</a:t>
            </a:r>
          </a:p>
        </p:txBody>
      </p:sp>
      <p:sp>
        <p:nvSpPr>
          <p:cNvPr id="22" name="Regular Pentagon 21">
            <a:extLst>
              <a:ext uri="{FF2B5EF4-FFF2-40B4-BE49-F238E27FC236}">
                <a16:creationId xmlns:a16="http://schemas.microsoft.com/office/drawing/2014/main" id="{D5E2A322-4342-7A51-DA4C-6FA43EB7D4A9}"/>
              </a:ext>
            </a:extLst>
          </p:cNvPr>
          <p:cNvSpPr/>
          <p:nvPr/>
        </p:nvSpPr>
        <p:spPr>
          <a:xfrm>
            <a:off x="8981585" y="33254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4B87B2C9-6EFA-52DF-A51F-CF5BD1D8C75D}"/>
              </a:ext>
            </a:extLst>
          </p:cNvPr>
          <p:cNvSpPr/>
          <p:nvPr/>
        </p:nvSpPr>
        <p:spPr>
          <a:xfrm>
            <a:off x="9133985" y="34778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gular Pentagon 23">
            <a:extLst>
              <a:ext uri="{FF2B5EF4-FFF2-40B4-BE49-F238E27FC236}">
                <a16:creationId xmlns:a16="http://schemas.microsoft.com/office/drawing/2014/main" id="{D3E3F33D-18C3-04A0-DC86-2C4597F69195}"/>
              </a:ext>
            </a:extLst>
          </p:cNvPr>
          <p:cNvSpPr/>
          <p:nvPr/>
        </p:nvSpPr>
        <p:spPr>
          <a:xfrm>
            <a:off x="9286385" y="36302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gular Pentagon 24">
            <a:extLst>
              <a:ext uri="{FF2B5EF4-FFF2-40B4-BE49-F238E27FC236}">
                <a16:creationId xmlns:a16="http://schemas.microsoft.com/office/drawing/2014/main" id="{D122FD2F-9DE5-4C2D-65AE-4FDD714EC60F}"/>
              </a:ext>
            </a:extLst>
          </p:cNvPr>
          <p:cNvSpPr/>
          <p:nvPr/>
        </p:nvSpPr>
        <p:spPr>
          <a:xfrm>
            <a:off x="9438785" y="37826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9261F-B0CD-74AF-460B-B960362B5C2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Father’s side: From Naples, to US via Ellis Island in 1880 – Great Grandfather Raffael Focaccio,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late 1800s, Settled in Somerset, Wisconsin (Very small farming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(196?)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in the early 1960s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Where I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Married to Army (rank)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Active Duty in the Airforce as GIS in Beal AFB, CA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3C91-820A-D839-D3C1-8C23C637EB7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Camping, 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Bodysurfing, Tennis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was born the same day (within the hour) as the successful Apollo 11 Moon launch &lt;picture&gt;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summited San Jacinto (10,834 ft) near Palm Springs and am working towards Mt. Whitney in the next year or two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drives, ascii graphics, and BASIC (still have the computer)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2008 our Family caravanned (with my Dad) on a 3 day drive down Baja California to Cabo San Lucas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0BAB-8F3F-E02F-D218-6770523C9C18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9B4AB-0306-044A-5435-B8C28AC38753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21270</TotalTime>
  <Words>1561</Words>
  <Application>Microsoft Macintosh PowerPoint</Application>
  <PresentationFormat>Widescreen</PresentationFormat>
  <Paragraphs>270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24</cp:revision>
  <dcterms:created xsi:type="dcterms:W3CDTF">2025-07-26T14:53:33Z</dcterms:created>
  <dcterms:modified xsi:type="dcterms:W3CDTF">2025-08-13T10:39:26Z</dcterms:modified>
</cp:coreProperties>
</file>